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1B0348-DD21-4AE4-8DE9-001A3BDBD8F4}" type="datetimeFigureOut">
              <a:rPr lang="cs-CZ"/>
              <a:pPr>
                <a:defRPr/>
              </a:pPr>
              <a:t>4.12.2011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60B1C2-B7AE-4E43-A108-50B8A181EC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logo_vzor201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6588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" descr="EYVCmyk C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0"/>
            <a:ext cx="1727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8" descr="MSMT_logotyp_text_CMYK_cz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7950" y="63500"/>
            <a:ext cx="154781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9" descr="POSED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0"/>
            <a:ext cx="270033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2627313" y="6356350"/>
            <a:ext cx="3889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PracOvní SEtkání Dobrovolníků, 2.–4. 12. 2011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296D-A93D-4814-9A55-849499E3F0E1}" type="datetime1">
              <a:rPr lang="cs-CZ"/>
              <a:pPr>
                <a:defRPr/>
              </a:pPr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D887-1BA6-470F-8805-23693ED947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9FE8-D106-4B84-8740-00005337D9CC}" type="datetime1">
              <a:rPr lang="cs-CZ"/>
              <a:pPr>
                <a:defRPr/>
              </a:pPr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579C-28A3-44B9-BEEF-F04CA26F93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DA798-D79A-4CF8-B1CC-F72173B6AFCF}" type="datetime1">
              <a:rPr lang="cs-CZ"/>
              <a:pPr>
                <a:defRPr/>
              </a:pPr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27EE-7C96-4495-B401-79B3DDE127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F07F-7B66-48FA-BAB7-35072F05BE91}" type="datetime1">
              <a:rPr lang="cs-CZ"/>
              <a:pPr>
                <a:defRPr/>
              </a:pPr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75F4-0046-4D0F-A05D-ED4F3AB4D0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F570-C3D6-435A-BE6D-149A2EC43A2E}" type="datetime1">
              <a:rPr lang="cs-CZ"/>
              <a:pPr>
                <a:defRPr/>
              </a:pPr>
              <a:t>4.12.2011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6AFE-FDE0-48E9-A87B-41C087C6EC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D8A4D-2A48-4F7B-B682-8B48E3F8782A}" type="datetime1">
              <a:rPr lang="cs-CZ"/>
              <a:pPr>
                <a:defRPr/>
              </a:pPr>
              <a:t>4.12.2011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8644D-2491-43D6-9BD5-7FE5AB8B51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9499A-B8CD-4E5C-9E00-6FE1698A30C2}" type="datetime1">
              <a:rPr lang="cs-CZ"/>
              <a:pPr>
                <a:defRPr/>
              </a:pPr>
              <a:t>4.12.2011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0B7B-0567-476C-9A77-3F39DB9E59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9183-8019-46FF-9284-96EE8E1FEF1C}" type="datetime1">
              <a:rPr lang="cs-CZ"/>
              <a:pPr>
                <a:defRPr/>
              </a:pPr>
              <a:t>4.12.2011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FF28-0BCC-4CF0-AB11-BE5A4F6884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C0CF-697A-4C76-8657-149A032BA408}" type="datetime1">
              <a:rPr lang="cs-CZ"/>
              <a:pPr>
                <a:defRPr/>
              </a:pPr>
              <a:t>4.12.2011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3A24-9CEA-4E0D-9B54-77059FB3E9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3BE2-C12C-45EA-A90E-8CC691BCF0FD}" type="datetime1">
              <a:rPr lang="cs-CZ"/>
              <a:pPr>
                <a:defRPr/>
              </a:pPr>
              <a:t>4.12.2011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ADCA-8617-4EE7-9313-29B566D5E2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0D78C9-E000-4FD5-BD2A-A967CE8BE718}" type="datetime1">
              <a:rPr lang="cs-CZ"/>
              <a:pPr>
                <a:defRPr/>
              </a:pPr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4CDFA9-6506-4AF0-BD14-12E33F289D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Scénář – SO Tě probudí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Scéna 1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Černobílý obraz, statický záběr</a:t>
            </a:r>
          </a:p>
          <a:p>
            <a:pPr eaLnBrk="1" hangingPunct="1"/>
            <a:r>
              <a:rPr lang="cs-CZ" smtClean="0">
                <a:latin typeface="Arial" charset="0"/>
              </a:rPr>
              <a:t>Znuděný kluk sedící za stolem</a:t>
            </a:r>
          </a:p>
          <a:p>
            <a:pPr eaLnBrk="1" hangingPunct="1"/>
            <a:r>
              <a:rPr lang="cs-CZ" smtClean="0">
                <a:latin typeface="Arial" charset="0"/>
              </a:rPr>
              <a:t>Měnící se aktivita (pozadí, rekvizity na stole)</a:t>
            </a:r>
          </a:p>
          <a:p>
            <a:pPr eaLnBrk="1" hangingPunct="1"/>
            <a:r>
              <a:rPr lang="cs-CZ" smtClean="0">
                <a:latin typeface="Arial" charset="0"/>
              </a:rPr>
              <a:t>Pozadí: přednáška, hospoda, práce, rodina, stáří</a:t>
            </a:r>
          </a:p>
          <a:p>
            <a:pPr eaLnBrk="1" hangingPunct="1">
              <a:buFont typeface="Arial" charset="0"/>
              <a:buNone/>
            </a:pPr>
            <a:endParaRPr lang="cs-CZ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Prostřihy scéna 1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205038"/>
            <a:ext cx="8229600" cy="4525962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Motiv hodin</a:t>
            </a:r>
          </a:p>
          <a:p>
            <a:pPr eaLnBrk="1" hangingPunct="1"/>
            <a:r>
              <a:rPr lang="cs-CZ" smtClean="0">
                <a:latin typeface="Arial" charset="0"/>
              </a:rPr>
              <a:t>Doklapnutí na dvanáctou </a:t>
            </a:r>
            <a:r>
              <a:rPr lang="cs-CZ" smtClean="0">
                <a:latin typeface="Arial" charset="0"/>
                <a:sym typeface="Wingdings" pitchFamily="2" charset="2"/>
              </a:rPr>
              <a:t> změna scény</a:t>
            </a:r>
          </a:p>
          <a:p>
            <a:pPr eaLnBrk="1" hangingPunct="1"/>
            <a:r>
              <a:rPr lang="cs-CZ" smtClean="0">
                <a:latin typeface="Arial" charset="0"/>
                <a:sym typeface="Wingdings" pitchFamily="2" charset="2"/>
              </a:rPr>
              <a:t>Po stáří následuje tma (cca 2-5 sekund)</a:t>
            </a:r>
          </a:p>
          <a:p>
            <a:pPr eaLnBrk="1" hangingPunct="1">
              <a:buFont typeface="Arial" charset="0"/>
              <a:buNone/>
            </a:pPr>
            <a:endParaRPr lang="cs-CZ" smtClean="0">
              <a:latin typeface="Arial" charset="0"/>
            </a:endParaRPr>
          </a:p>
          <a:p>
            <a:pPr eaLnBrk="1" hangingPunct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Scéna 2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/>
            <a:r>
              <a:rPr lang="cs-CZ" smtClean="0"/>
              <a:t>Barevný, vybavený,  zabydlený kancl studenské organizace (velká místnost)</a:t>
            </a:r>
          </a:p>
          <a:p>
            <a:pPr eaLnBrk="1" hangingPunct="1"/>
            <a:r>
              <a:rPr lang="cs-CZ" smtClean="0"/>
              <a:t>Někdo píše na počítači, skupina diskutuje u flip-chartu, skupina se baví v rohu u šipek</a:t>
            </a:r>
          </a:p>
          <a:p>
            <a:pPr eaLnBrk="1" hangingPunct="1"/>
            <a:r>
              <a:rPr lang="cs-CZ" smtClean="0"/>
              <a:t>Kluk se s leknutím probudí na gauči a rozhlíží se kolem</a:t>
            </a:r>
          </a:p>
          <a:p>
            <a:pPr eaLnBrk="1" hangingPunct="1"/>
            <a:r>
              <a:rPr lang="cs-CZ" smtClean="0"/>
              <a:t>Někdo z ostatních přítomných se zeptá: „</a:t>
            </a:r>
            <a:r>
              <a:rPr lang="cs-CZ" i="1" smtClean="0"/>
              <a:t>Sis schrupnul</a:t>
            </a:r>
            <a:r>
              <a:rPr lang="cs-CZ" i="1" smtClean="0">
                <a:latin typeface="Arial" charset="0"/>
              </a:rPr>
              <a:t> co</a:t>
            </a:r>
            <a:r>
              <a:rPr lang="cs-CZ" smtClean="0"/>
              <a:t>?“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Scéna 2 - pokračování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/>
            <a:r>
              <a:rPr lang="cs-CZ" smtClean="0"/>
              <a:t>Kluk odpovídá: „</a:t>
            </a:r>
            <a:r>
              <a:rPr lang="cs-CZ" i="1" smtClean="0"/>
              <a:t>To byl teda blbej sen</a:t>
            </a:r>
            <a:r>
              <a:rPr lang="cs-CZ" smtClean="0"/>
              <a:t>.“</a:t>
            </a:r>
          </a:p>
          <a:p>
            <a:pPr eaLnBrk="1" hangingPunct="1"/>
            <a:r>
              <a:rPr lang="cs-CZ" smtClean="0"/>
              <a:t>Pak claim na černém pozadí </a:t>
            </a:r>
            <a:r>
              <a:rPr lang="cs-CZ" sz="3600" smtClean="0"/>
              <a:t>(</a:t>
            </a:r>
            <a:r>
              <a:rPr lang="cs-CZ" smtClean="0"/>
              <a:t>barva nápisu claimu v barvách příslušné organizace): „Studentská organizace Tě probudí!“</a:t>
            </a:r>
          </a:p>
          <a:p>
            <a:pPr eaLnBrk="1" hangingPunct="1"/>
            <a:r>
              <a:rPr lang="cs-CZ" smtClean="0"/>
              <a:t>Studentská organizace se nahradí konkrétní alternativou (SU, ESN, AIESEC, Senát….)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126</Words>
  <Application>Microsoft Office PowerPoint</Application>
  <PresentationFormat>Předvádění na obrazovce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Motiv sady Office</vt:lpstr>
      <vt:lpstr>Motiv sady Office</vt:lpstr>
      <vt:lpstr>Scénář – SO Tě probudí</vt:lpstr>
      <vt:lpstr>Scéna 1</vt:lpstr>
      <vt:lpstr>Prostřihy scéna 1</vt:lpstr>
      <vt:lpstr>Scéna 2</vt:lpstr>
      <vt:lpstr>Scéna 2 - pokračování</vt:lpstr>
    </vt:vector>
  </TitlesOfParts>
  <Company>vut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Ing. Petr Bílek</dc:creator>
  <cp:lastModifiedBy>FD</cp:lastModifiedBy>
  <cp:revision>5</cp:revision>
  <dcterms:created xsi:type="dcterms:W3CDTF">2011-12-01T15:02:12Z</dcterms:created>
  <dcterms:modified xsi:type="dcterms:W3CDTF">2011-12-04T09:50:28Z</dcterms:modified>
</cp:coreProperties>
</file>