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3FCA-85CC-45EC-9D33-AC8E7D0AEF4E}" type="datetimeFigureOut">
              <a:rPr lang="cs-CZ" smtClean="0"/>
              <a:pPr/>
              <a:t>4.12.2011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501B-D8A0-44B3-B5B9-DA787D5A1C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r>
              <a:rPr lang="cs-CZ" dirty="0" err="1" smtClean="0"/>
              <a:t>PracOvní</a:t>
            </a:r>
            <a:r>
              <a:rPr lang="cs-CZ" dirty="0" smtClean="0"/>
              <a:t> </a:t>
            </a:r>
            <a:r>
              <a:rPr lang="cs-CZ" dirty="0" err="1" smtClean="0"/>
              <a:t>SEtkání</a:t>
            </a:r>
            <a:r>
              <a:rPr lang="cs-CZ" dirty="0" smtClean="0"/>
              <a:t> Dobrovolníků, 2.–4. 12. 2011</a:t>
            </a:r>
            <a:endParaRPr lang="cs-CZ" dirty="0"/>
          </a:p>
        </p:txBody>
      </p:sp>
      <p:pic>
        <p:nvPicPr>
          <p:cNvPr id="7" name="Obrázek 6" descr="logo_vzor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7300" y="0"/>
            <a:ext cx="754706" cy="692696"/>
          </a:xfrm>
          <a:prstGeom prst="rect">
            <a:avLst/>
          </a:prstGeom>
        </p:spPr>
      </p:pic>
      <p:pic>
        <p:nvPicPr>
          <p:cNvPr id="8" name="Obrázek 7" descr="EYVCmyk C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1727480" cy="863740"/>
          </a:xfrm>
          <a:prstGeom prst="rect">
            <a:avLst/>
          </a:prstGeom>
        </p:spPr>
      </p:pic>
      <p:pic>
        <p:nvPicPr>
          <p:cNvPr id="9" name="Obrázek 8" descr="MSMT_logotyp_text_CMYK_cz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504" y="63458"/>
            <a:ext cx="1548380" cy="773254"/>
          </a:xfrm>
          <a:prstGeom prst="rect">
            <a:avLst/>
          </a:prstGeom>
        </p:spPr>
      </p:pic>
      <p:pic>
        <p:nvPicPr>
          <p:cNvPr id="10" name="Obrázek 9" descr="POSED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139952" y="0"/>
            <a:ext cx="2700533" cy="880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DFB3-4D83-4FC3-BBD5-14BCE4319391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B48-D977-4552-848B-F980EF80B5C9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DE8A-FA3F-4361-B85A-48C394F5E4EC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F35E-9CDC-49B2-A50C-61319525ACC7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001-26AA-416D-921E-AB3AE20C0283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ACA-8DA2-4F83-91C7-ED5FBFA2F6C2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411F-20FA-467B-A8A6-C2952B87C661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17BF-390B-4210-B2C4-A7C6F9A01DB1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A7A7-2BD3-462A-B469-F3E3B20FBB90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276F-2433-44D2-B8C0-98700C95EE7E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C667-5D53-4F3D-BEB8-28C45AEEE83E}" type="datetime1">
              <a:rPr lang="cs-CZ" smtClean="0"/>
              <a:pPr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XIII-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tero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pravidel pro schůzky studentské organizace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1) Neopozdíš se neb budeš </a:t>
            </a:r>
            <a:r>
              <a:rPr lang="cs-CZ" dirty="0" err="1" smtClean="0"/>
              <a:t>vařiti</a:t>
            </a:r>
            <a:r>
              <a:rPr lang="cs-CZ" dirty="0" smtClean="0"/>
              <a:t> a </a:t>
            </a:r>
            <a:r>
              <a:rPr lang="cs-CZ" dirty="0" err="1" smtClean="0"/>
              <a:t>uklízeti</a:t>
            </a:r>
            <a:r>
              <a:rPr lang="cs-CZ" dirty="0" smtClean="0"/>
              <a:t> pro druhé </a:t>
            </a:r>
          </a:p>
          <a:p>
            <a:r>
              <a:rPr lang="cs-CZ" dirty="0" smtClean="0"/>
              <a:t>2) Neskočíš jinému do řeči neb dostaneš míčkem</a:t>
            </a:r>
          </a:p>
          <a:p>
            <a:r>
              <a:rPr lang="cs-CZ" dirty="0" smtClean="0"/>
              <a:t>3) STOP slovní onanii</a:t>
            </a:r>
          </a:p>
          <a:p>
            <a:r>
              <a:rPr lang="cs-CZ" dirty="0" smtClean="0"/>
              <a:t>4) ANO slovní evaluaci </a:t>
            </a:r>
          </a:p>
          <a:p>
            <a:r>
              <a:rPr lang="cs-CZ" dirty="0" smtClean="0"/>
              <a:t>5) Připraven na schůzky </a:t>
            </a:r>
            <a:r>
              <a:rPr lang="cs-CZ" dirty="0" err="1" smtClean="0"/>
              <a:t>choditi</a:t>
            </a:r>
            <a:r>
              <a:rPr lang="cs-CZ" dirty="0" smtClean="0"/>
              <a:t> budeš</a:t>
            </a:r>
          </a:p>
          <a:p>
            <a:r>
              <a:rPr lang="cs-CZ" dirty="0" smtClean="0"/>
              <a:t>6) Neznalost programu neomlouvá</a:t>
            </a:r>
          </a:p>
          <a:p>
            <a:r>
              <a:rPr lang="cs-CZ" dirty="0" smtClean="0"/>
              <a:t>7) Aktivně </a:t>
            </a:r>
            <a:r>
              <a:rPr lang="cs-CZ" dirty="0" err="1" smtClean="0"/>
              <a:t>projevovati</a:t>
            </a:r>
            <a:r>
              <a:rPr lang="cs-CZ" dirty="0" smtClean="0"/>
              <a:t> se musíš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8) Budeš-li </a:t>
            </a:r>
            <a:r>
              <a:rPr lang="cs-CZ" dirty="0" err="1" smtClean="0"/>
              <a:t>spáti</a:t>
            </a:r>
            <a:r>
              <a:rPr lang="cs-CZ" dirty="0" smtClean="0"/>
              <a:t>, probudíš se v pekle</a:t>
            </a:r>
          </a:p>
          <a:p>
            <a:r>
              <a:rPr lang="cs-CZ" dirty="0" smtClean="0"/>
              <a:t>9) Nekritizuj bližního svého jmenovitě, ale konstruktivně </a:t>
            </a:r>
          </a:p>
          <a:p>
            <a:r>
              <a:rPr lang="cs-CZ" dirty="0" smtClean="0"/>
              <a:t>10) Cti kolegy a zvláště prezidenta svého</a:t>
            </a:r>
          </a:p>
          <a:p>
            <a:r>
              <a:rPr lang="cs-CZ" dirty="0" smtClean="0"/>
              <a:t>11) Oceňuj a chval ty, kdož zaslouží si</a:t>
            </a:r>
          </a:p>
          <a:p>
            <a:r>
              <a:rPr lang="cs-CZ" dirty="0" smtClean="0"/>
              <a:t>12) Motivuj ovečky své </a:t>
            </a:r>
          </a:p>
          <a:p>
            <a:r>
              <a:rPr lang="cs-CZ" dirty="0" smtClean="0"/>
              <a:t>13) Nová pravidla </a:t>
            </a:r>
            <a:r>
              <a:rPr lang="cs-CZ" dirty="0" err="1" smtClean="0"/>
              <a:t>navrhovati</a:t>
            </a:r>
            <a:r>
              <a:rPr lang="cs-CZ" dirty="0" smtClean="0"/>
              <a:t> budeš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102</Words>
  <Application>Microsoft Office PowerPoint</Application>
  <PresentationFormat>Předvádění na obrazovce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XIII- tero pravidel pro schůzky studentské organizace</vt:lpstr>
      <vt:lpstr>Snímek 2</vt:lpstr>
      <vt:lpstr>Snímek 3</vt:lpstr>
    </vt:vector>
  </TitlesOfParts>
  <Company>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Bílek</dc:creator>
  <cp:lastModifiedBy>AR ICM Palermo</cp:lastModifiedBy>
  <cp:revision>11</cp:revision>
  <dcterms:created xsi:type="dcterms:W3CDTF">2011-12-01T15:02:12Z</dcterms:created>
  <dcterms:modified xsi:type="dcterms:W3CDTF">2011-12-04T08:32:54Z</dcterms:modified>
</cp:coreProperties>
</file>