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ek 6" descr="logo_vzor201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6588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EYVCmyk CS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0" y="0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MSMT_logotyp_text_CMYK_cz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63500"/>
            <a:ext cx="15478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POSED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0200" y="0"/>
            <a:ext cx="27003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Kolotoč života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Propagačný spot študentských organizácií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073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9.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Študent sa drží stĺpu </a:t>
            </a:r>
            <a:r>
              <a:rPr lang="sk-SK" dirty="0"/>
              <a:t>a </a:t>
            </a:r>
            <a:r>
              <a:rPr lang="sk-SK" dirty="0" smtClean="0"/>
              <a:t>vidí množstvo ľudí </a:t>
            </a:r>
            <a:r>
              <a:rPr lang="sk-SK" dirty="0"/>
              <a:t>ako sa </a:t>
            </a:r>
            <a:r>
              <a:rPr lang="sk-SK" dirty="0" smtClean="0"/>
              <a:t>zabávajú </a:t>
            </a:r>
            <a:r>
              <a:rPr lang="sk-SK" dirty="0"/>
              <a:t>pri </a:t>
            </a:r>
            <a:r>
              <a:rPr lang="sk-SK" dirty="0" smtClean="0"/>
              <a:t>západe </a:t>
            </a:r>
            <a:r>
              <a:rPr lang="sk-SK" dirty="0"/>
              <a:t>slnka </a:t>
            </a:r>
            <a:r>
              <a:rPr lang="sk-SK" dirty="0" smtClean="0"/>
              <a:t>napríklad </a:t>
            </a:r>
            <a:r>
              <a:rPr lang="sk-SK" dirty="0"/>
              <a:t>pri </a:t>
            </a:r>
            <a:r>
              <a:rPr lang="sk-SK" dirty="0" smtClean="0"/>
              <a:t>akcií Majáles.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561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10.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Záber ukazuje dobrovoľnú činnosť na vyzbieranie odpadkov tyčou v</a:t>
            </a:r>
            <a:r>
              <a:rPr lang="sk-SK" dirty="0"/>
              <a:t> </a:t>
            </a:r>
            <a:r>
              <a:rPr lang="sk-SK" dirty="0" smtClean="0"/>
              <a:t>združení mladých ľudí.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1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11.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NeSÚ</a:t>
            </a:r>
            <a:r>
              <a:rPr lang="sk-SK" dirty="0" smtClean="0"/>
              <a:t> </a:t>
            </a:r>
            <a:r>
              <a:rPr lang="sk-SK" dirty="0"/>
              <a:t>dvaja ľ</a:t>
            </a:r>
            <a:r>
              <a:rPr lang="sk-SK" dirty="0" smtClean="0"/>
              <a:t>udia vianočný stromček</a:t>
            </a:r>
            <a:r>
              <a:rPr lang="sk-SK" dirty="0"/>
              <a:t>, zachovanie </a:t>
            </a:r>
            <a:r>
              <a:rPr lang="sk-SK" dirty="0" smtClean="0"/>
              <a:t>záberu </a:t>
            </a:r>
            <a:r>
              <a:rPr lang="sk-SK" dirty="0"/>
              <a:t>na </a:t>
            </a:r>
            <a:r>
              <a:rPr lang="sk-SK" dirty="0" smtClean="0"/>
              <a:t>tenkosť kmeňu stromčeka </a:t>
            </a:r>
            <a:r>
              <a:rPr lang="sk-SK" dirty="0"/>
              <a:t>ako tej </a:t>
            </a:r>
            <a:r>
              <a:rPr lang="sk-SK" dirty="0" smtClean="0"/>
              <a:t>tyče. </a:t>
            </a:r>
            <a:r>
              <a:rPr lang="sk-SK" dirty="0"/>
              <a:t>Naokolo </a:t>
            </a:r>
            <a:r>
              <a:rPr lang="sk-SK" dirty="0" smtClean="0"/>
              <a:t>milión natešených študentov, rodinná atmosféra.</a:t>
            </a:r>
          </a:p>
        </p:txBody>
      </p:sp>
    </p:spTree>
    <p:extLst>
      <p:ext uri="{BB962C8B-B14F-4D97-AF65-F5344CB8AC3E}">
        <p14:creationId xmlns:p14="http://schemas.microsoft.com/office/powerpoint/2010/main" xmlns="" val="17293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12.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Posledný obraz. </a:t>
            </a:r>
          </a:p>
          <a:p>
            <a:r>
              <a:rPr lang="sk-SK" dirty="0" smtClean="0"/>
              <a:t>Na smrť vystrašený študent sa zastaví, pomaly </a:t>
            </a:r>
            <a:r>
              <a:rPr lang="sk-SK" dirty="0"/>
              <a:t>on </a:t>
            </a:r>
            <a:r>
              <a:rPr lang="sk-SK" dirty="0" smtClean="0"/>
              <a:t>otvorí oči, obzrie sa okolo seba, uvedomí si, že je na malom kolotoči, je ohromený, že </a:t>
            </a:r>
            <a:r>
              <a:rPr lang="sk-SK" dirty="0"/>
              <a:t>neumiera, vylezie z neho so sloganom: </a:t>
            </a:r>
            <a:r>
              <a:rPr lang="sk-SK" dirty="0" smtClean="0"/>
              <a:t>Nastúp </a:t>
            </a:r>
            <a:r>
              <a:rPr lang="sk-SK" dirty="0"/>
              <a:t>na </a:t>
            </a:r>
            <a:r>
              <a:rPr lang="sk-SK" dirty="0" smtClean="0"/>
              <a:t>náš kolotoč života!</a:t>
            </a:r>
          </a:p>
          <a:p>
            <a:r>
              <a:rPr lang="sk-SK" dirty="0" smtClean="0"/>
              <a:t>Po premyslení </a:t>
            </a:r>
            <a:r>
              <a:rPr lang="sk-SK" dirty="0"/>
              <a:t>si </a:t>
            </a:r>
            <a:r>
              <a:rPr lang="sk-SK" dirty="0" smtClean="0"/>
              <a:t>ide v poslednom zábere vypýtať </a:t>
            </a:r>
            <a:r>
              <a:rPr lang="sk-SK" smtClean="0"/>
              <a:t>ďalší lístok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876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1.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Detail na </a:t>
            </a:r>
            <a:r>
              <a:rPr lang="sk-SK" dirty="0" smtClean="0"/>
              <a:t>tvár obyčajného </a:t>
            </a:r>
            <a:r>
              <a:rPr lang="sk-SK" dirty="0"/>
              <a:t>č</a:t>
            </a:r>
            <a:r>
              <a:rPr lang="sk-SK" dirty="0" smtClean="0"/>
              <a:t>loveka</a:t>
            </a:r>
            <a:r>
              <a:rPr lang="sk-SK" dirty="0"/>
              <a:t>, bude </a:t>
            </a:r>
            <a:r>
              <a:rPr lang="sk-SK" dirty="0" smtClean="0"/>
              <a:t>zvierať tyč neskutočne silno </a:t>
            </a:r>
            <a:r>
              <a:rPr lang="sk-SK" dirty="0"/>
              <a:t>a bude </a:t>
            </a:r>
            <a:r>
              <a:rPr lang="sk-SK" dirty="0" smtClean="0"/>
              <a:t>všade </a:t>
            </a:r>
            <a:r>
              <a:rPr lang="sk-SK" dirty="0"/>
              <a:t>naokolo </a:t>
            </a:r>
            <a:r>
              <a:rPr lang="sk-SK" dirty="0" smtClean="0"/>
              <a:t>kričať </a:t>
            </a:r>
            <a:r>
              <a:rPr lang="sk-SK" dirty="0"/>
              <a:t>o </a:t>
            </a:r>
            <a:r>
              <a:rPr lang="sk-SK" dirty="0" smtClean="0"/>
              <a:t>život.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75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2.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Začnú </a:t>
            </a:r>
            <a:r>
              <a:rPr lang="sk-SK" dirty="0"/>
              <a:t>sa </a:t>
            </a:r>
            <a:r>
              <a:rPr lang="sk-SK" dirty="0" smtClean="0"/>
              <a:t>premietať </a:t>
            </a:r>
            <a:r>
              <a:rPr lang="sk-SK" dirty="0"/>
              <a:t>obrazy </a:t>
            </a:r>
            <a:r>
              <a:rPr lang="sk-SK" dirty="0" smtClean="0"/>
              <a:t>života, </a:t>
            </a:r>
            <a:r>
              <a:rPr lang="sk-SK" dirty="0"/>
              <a:t>ako pred </a:t>
            </a:r>
            <a:r>
              <a:rPr lang="sk-SK" dirty="0" smtClean="0"/>
              <a:t>smrťou</a:t>
            </a:r>
            <a:r>
              <a:rPr lang="sk-SK" dirty="0"/>
              <a:t>, </a:t>
            </a:r>
            <a:r>
              <a:rPr lang="sk-SK" dirty="0" smtClean="0"/>
              <a:t>veľmi rýchlo</a:t>
            </a:r>
            <a:r>
              <a:rPr lang="sk-SK" dirty="0"/>
              <a:t>, akoby niekto </a:t>
            </a:r>
            <a:r>
              <a:rPr lang="sk-SK" dirty="0" smtClean="0"/>
              <a:t>pretáčal </a:t>
            </a:r>
            <a:r>
              <a:rPr lang="sk-SK" dirty="0"/>
              <a:t>film, </a:t>
            </a:r>
            <a:r>
              <a:rPr lang="sk-SK" dirty="0" smtClean="0"/>
              <a:t>alebo scéna bude rozostrená </a:t>
            </a:r>
            <a:r>
              <a:rPr lang="sk-SK" dirty="0"/>
              <a:t>a po </a:t>
            </a:r>
            <a:r>
              <a:rPr lang="sk-SK" dirty="0" smtClean="0"/>
              <a:t>chvíľke </a:t>
            </a:r>
            <a:r>
              <a:rPr lang="sk-SK" dirty="0"/>
              <a:t>sa zaostri obraz a </a:t>
            </a:r>
            <a:r>
              <a:rPr lang="sk-SK" dirty="0" smtClean="0"/>
              <a:t>začnú </a:t>
            </a:r>
            <a:r>
              <a:rPr lang="sk-SK" dirty="0"/>
              <a:t>sa </a:t>
            </a:r>
            <a:r>
              <a:rPr lang="sk-SK" dirty="0" smtClean="0"/>
              <a:t>jednotlivé scénky premietať. </a:t>
            </a:r>
            <a:r>
              <a:rPr lang="sk-SK" dirty="0"/>
              <a:t>V </a:t>
            </a:r>
            <a:r>
              <a:rPr lang="sk-SK" dirty="0" smtClean="0"/>
              <a:t>každej scénke </a:t>
            </a:r>
            <a:r>
              <a:rPr lang="sk-SK" dirty="0"/>
              <a:t>sa </a:t>
            </a:r>
            <a:r>
              <a:rPr lang="sk-SK" dirty="0" smtClean="0"/>
              <a:t>využíva tyč ako prenesený symbol, ktorú zviera </a:t>
            </a:r>
            <a:r>
              <a:rPr lang="sk-SK" dirty="0"/>
              <a:t>v prvom </a:t>
            </a:r>
            <a:r>
              <a:rPr lang="sk-SK" dirty="0" smtClean="0"/>
              <a:t>zábere </a:t>
            </a:r>
            <a:r>
              <a:rPr lang="sk-SK" dirty="0"/>
              <a:t>a </a:t>
            </a:r>
            <a:r>
              <a:rPr lang="sk-SK" dirty="0" smtClean="0"/>
              <a:t>spomína </a:t>
            </a:r>
            <a:r>
              <a:rPr lang="sk-SK" dirty="0"/>
              <a:t>si na </a:t>
            </a:r>
            <a:r>
              <a:rPr lang="sk-SK" dirty="0" smtClean="0"/>
              <a:t>celý </a:t>
            </a:r>
            <a:r>
              <a:rPr lang="sk-SK" dirty="0"/>
              <a:t>ž</a:t>
            </a:r>
            <a:r>
              <a:rPr lang="sk-SK" dirty="0" smtClean="0"/>
              <a:t>ivot </a:t>
            </a:r>
            <a:r>
              <a:rPr lang="sk-SK" dirty="0"/>
              <a:t>v š</a:t>
            </a:r>
            <a:r>
              <a:rPr lang="sk-SK" dirty="0" smtClean="0"/>
              <a:t>tudentskej organizácii v spojení s tyčou.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771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3.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Spomienky na </a:t>
            </a:r>
            <a:r>
              <a:rPr lang="sk-SK" dirty="0" smtClean="0"/>
              <a:t>tyč </a:t>
            </a:r>
            <a:r>
              <a:rPr lang="sk-SK" dirty="0"/>
              <a:t>v autobuse, kde sa </a:t>
            </a:r>
            <a:r>
              <a:rPr lang="sk-SK" dirty="0" smtClean="0"/>
              <a:t>drží </a:t>
            </a:r>
            <a:r>
              <a:rPr lang="sk-SK" dirty="0"/>
              <a:t>v </a:t>
            </a:r>
            <a:r>
              <a:rPr lang="sk-SK" dirty="0" smtClean="0"/>
              <a:t>spoločnosti ďalších </a:t>
            </a:r>
            <a:r>
              <a:rPr lang="sk-SK" dirty="0"/>
              <a:t>š</a:t>
            </a:r>
            <a:r>
              <a:rPr lang="sk-SK" dirty="0" smtClean="0"/>
              <a:t>tudentov spievajúc </a:t>
            </a:r>
            <a:r>
              <a:rPr lang="sk-SK" dirty="0"/>
              <a:t>koledy, pitie </a:t>
            </a:r>
            <a:r>
              <a:rPr lang="sk-SK" dirty="0" err="1"/>
              <a:t>svařáku</a:t>
            </a:r>
            <a:r>
              <a:rPr lang="sk-SK" dirty="0"/>
              <a:t>, jedenie </a:t>
            </a:r>
            <a:r>
              <a:rPr lang="sk-SK" dirty="0" smtClean="0"/>
              <a:t>medovníkov</a:t>
            </a:r>
            <a:r>
              <a:rPr lang="sk-SK" dirty="0"/>
              <a:t>, </a:t>
            </a:r>
            <a:r>
              <a:rPr lang="sk-SK" dirty="0" smtClean="0"/>
              <a:t>sladkostí/cukroví </a:t>
            </a:r>
            <a:r>
              <a:rPr lang="sk-SK" dirty="0"/>
              <a:t>ako práve na š</a:t>
            </a:r>
            <a:r>
              <a:rPr lang="sk-SK" dirty="0" smtClean="0"/>
              <a:t>tudentskej </a:t>
            </a:r>
            <a:r>
              <a:rPr lang="sk-SK" dirty="0"/>
              <a:t>akcii, teda pekelnej </a:t>
            </a:r>
            <a:r>
              <a:rPr lang="sk-SK" dirty="0" smtClean="0"/>
              <a:t>jazde, </a:t>
            </a:r>
            <a:r>
              <a:rPr lang="sk-SK" dirty="0"/>
              <a:t>kde </a:t>
            </a:r>
            <a:r>
              <a:rPr lang="sk-SK" dirty="0" smtClean="0"/>
              <a:t>každý </a:t>
            </a:r>
            <a:r>
              <a:rPr lang="sk-SK" dirty="0"/>
              <a:t>si </a:t>
            </a:r>
            <a:r>
              <a:rPr lang="sk-SK" dirty="0" smtClean="0"/>
              <a:t>napomáha </a:t>
            </a:r>
            <a:r>
              <a:rPr lang="sk-SK" dirty="0"/>
              <a:t>v </a:t>
            </a:r>
            <a:r>
              <a:rPr lang="sk-SK" dirty="0" smtClean="0"/>
              <a:t>rovnováhe tyčami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56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4.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Scénka je </a:t>
            </a:r>
            <a:r>
              <a:rPr lang="sk-SK" dirty="0"/>
              <a:t>v </a:t>
            </a:r>
            <a:r>
              <a:rPr lang="sk-SK" dirty="0" err="1"/>
              <a:t>disco</a:t>
            </a:r>
            <a:r>
              <a:rPr lang="sk-SK" dirty="0"/>
              <a:t> </a:t>
            </a:r>
            <a:r>
              <a:rPr lang="sk-SK" dirty="0" smtClean="0"/>
              <a:t>klube, </a:t>
            </a:r>
            <a:r>
              <a:rPr lang="sk-SK" dirty="0"/>
              <a:t>kde sa </a:t>
            </a:r>
            <a:r>
              <a:rPr lang="sk-SK" dirty="0" smtClean="0"/>
              <a:t>budú oslavovať okrúhle narodeniny, všade sú balóniky </a:t>
            </a:r>
            <a:r>
              <a:rPr lang="sk-SK" dirty="0"/>
              <a:t>a bude sa </a:t>
            </a:r>
            <a:r>
              <a:rPr lang="sk-SK" dirty="0" smtClean="0"/>
              <a:t>tancovať </a:t>
            </a:r>
            <a:r>
              <a:rPr lang="sk-SK" dirty="0"/>
              <a:t>o </a:t>
            </a:r>
            <a:r>
              <a:rPr lang="sk-SK" dirty="0" smtClean="0"/>
              <a:t>tyči.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381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5.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Ide po ulici s </a:t>
            </a:r>
            <a:r>
              <a:rPr lang="sk-SK" dirty="0" smtClean="0"/>
              <a:t>kamarátmi</a:t>
            </a:r>
            <a:r>
              <a:rPr lang="sk-SK" dirty="0"/>
              <a:t>, </a:t>
            </a:r>
            <a:r>
              <a:rPr lang="sk-SK" dirty="0" smtClean="0"/>
              <a:t>SU veselí, </a:t>
            </a:r>
            <a:r>
              <a:rPr lang="sk-SK" dirty="0" err="1" smtClean="0"/>
              <a:t>obtoči</a:t>
            </a:r>
            <a:r>
              <a:rPr lang="sk-SK" dirty="0" smtClean="0"/>
              <a:t> sa hlavný hrdina </a:t>
            </a:r>
            <a:r>
              <a:rPr lang="sk-SK" dirty="0"/>
              <a:t>okolo </a:t>
            </a:r>
            <a:r>
              <a:rPr lang="sk-SK" dirty="0" smtClean="0"/>
              <a:t>tyče </a:t>
            </a:r>
            <a:r>
              <a:rPr lang="sk-SK" dirty="0"/>
              <a:t>a </a:t>
            </a:r>
            <a:r>
              <a:rPr lang="sk-SK" dirty="0" smtClean="0"/>
              <a:t>kamaráti </a:t>
            </a:r>
            <a:r>
              <a:rPr lang="sk-SK" dirty="0"/>
              <a:t>mu </a:t>
            </a:r>
            <a:r>
              <a:rPr lang="sk-SK" dirty="0" smtClean="0"/>
              <a:t>zatlieskajú.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61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6.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Drží sa tyče </a:t>
            </a:r>
            <a:r>
              <a:rPr lang="sk-SK" dirty="0"/>
              <a:t>pred bielim </a:t>
            </a:r>
            <a:r>
              <a:rPr lang="sk-SK" dirty="0" err="1" smtClean="0"/>
              <a:t>pozadim</a:t>
            </a:r>
            <a:r>
              <a:rPr lang="sk-SK" dirty="0" smtClean="0"/>
              <a:t>, </a:t>
            </a:r>
            <a:r>
              <a:rPr lang="sk-SK" dirty="0"/>
              <a:t>z </a:t>
            </a:r>
            <a:r>
              <a:rPr lang="sk-SK" dirty="0" smtClean="0"/>
              <a:t>ktorého </a:t>
            </a:r>
            <a:r>
              <a:rPr lang="sk-SK" dirty="0"/>
              <a:t>sa vykluje </a:t>
            </a:r>
            <a:r>
              <a:rPr lang="sk-SK" dirty="0" err="1" smtClean="0"/>
              <a:t>flip</a:t>
            </a:r>
            <a:r>
              <a:rPr lang="sk-SK" dirty="0" err="1"/>
              <a:t>-</a:t>
            </a:r>
            <a:r>
              <a:rPr lang="sk-SK" dirty="0" err="1" smtClean="0"/>
              <a:t>chart</a:t>
            </a:r>
            <a:r>
              <a:rPr lang="sk-SK" dirty="0" smtClean="0"/>
              <a:t> </a:t>
            </a:r>
            <a:r>
              <a:rPr lang="sk-SK" dirty="0"/>
              <a:t>zozadu. </a:t>
            </a:r>
            <a:r>
              <a:rPr lang="sk-SK" dirty="0" err="1" smtClean="0"/>
              <a:t>Rozpriestrie</a:t>
            </a:r>
            <a:r>
              <a:rPr lang="sk-SK" dirty="0" smtClean="0"/>
              <a:t> a usadí </a:t>
            </a:r>
            <a:r>
              <a:rPr lang="sk-SK" dirty="0"/>
              <a:t>ho na zem a rovno </a:t>
            </a:r>
            <a:r>
              <a:rPr lang="sk-SK" dirty="0" smtClean="0"/>
              <a:t>začne </a:t>
            </a:r>
            <a:r>
              <a:rPr lang="sk-SK" dirty="0"/>
              <a:t>pred skupinou </a:t>
            </a:r>
            <a:r>
              <a:rPr lang="sk-SK" dirty="0" smtClean="0"/>
              <a:t>ľudí prezentovať </a:t>
            </a:r>
            <a:r>
              <a:rPr lang="sk-SK" dirty="0"/>
              <a:t>svoju </a:t>
            </a:r>
            <a:r>
              <a:rPr lang="sk-SK" dirty="0" smtClean="0"/>
              <a:t>úžasnú formálnu prezentáciu.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451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7.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yvesuje plagát </a:t>
            </a:r>
            <a:r>
              <a:rPr lang="sk-SK" dirty="0"/>
              <a:t>ako </a:t>
            </a:r>
            <a:r>
              <a:rPr lang="sk-SK" dirty="0" smtClean="0"/>
              <a:t>propagačná činnosť </a:t>
            </a:r>
            <a:r>
              <a:rPr lang="sk-SK" dirty="0"/>
              <a:t>š</a:t>
            </a:r>
            <a:r>
              <a:rPr lang="sk-SK" dirty="0" smtClean="0"/>
              <a:t>tudentskej organizácie </a:t>
            </a:r>
            <a:r>
              <a:rPr lang="sk-SK" dirty="0"/>
              <a:t>na </a:t>
            </a:r>
            <a:r>
              <a:rPr lang="sk-SK" dirty="0" smtClean="0"/>
              <a:t>stĺp.</a:t>
            </a:r>
          </a:p>
          <a:p>
            <a:r>
              <a:rPr lang="sk-SK" dirty="0" smtClean="0"/>
              <a:t>Letá, inzerát, plagát na akciu, nálepku..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064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 8.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Mládežníci </a:t>
            </a:r>
            <a:r>
              <a:rPr lang="sk-SK" dirty="0"/>
              <a:t>nosia </a:t>
            </a:r>
            <a:r>
              <a:rPr lang="sk-SK" dirty="0" smtClean="0"/>
              <a:t>tyče </a:t>
            </a:r>
            <a:r>
              <a:rPr lang="sk-SK" dirty="0"/>
              <a:t>pri </a:t>
            </a:r>
            <a:r>
              <a:rPr lang="sk-SK" dirty="0" smtClean="0"/>
              <a:t>výstavbe </a:t>
            </a:r>
            <a:r>
              <a:rPr lang="sk-SK" dirty="0" err="1"/>
              <a:t>stage-u</a:t>
            </a:r>
            <a:r>
              <a:rPr lang="sk-SK" dirty="0"/>
              <a:t> </a:t>
            </a:r>
            <a:r>
              <a:rPr lang="sk-SK" dirty="0" smtClean="0"/>
              <a:t>nejakého </a:t>
            </a:r>
            <a:r>
              <a:rPr lang="sk-SK" dirty="0"/>
              <a:t>podujatia.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40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200</Words>
  <Application>Microsoft Office PowerPoint</Application>
  <PresentationFormat>Předvádění na obrazovce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Motív Office</vt:lpstr>
      <vt:lpstr>Kolotoč života</vt:lpstr>
      <vt:lpstr>Obraz 1.</vt:lpstr>
      <vt:lpstr>Obraz 2.</vt:lpstr>
      <vt:lpstr>Obraz 3.</vt:lpstr>
      <vt:lpstr>Obraz 4.</vt:lpstr>
      <vt:lpstr>Obraz 5.</vt:lpstr>
      <vt:lpstr>Obraz 6.</vt:lpstr>
      <vt:lpstr>Obraz 7.</vt:lpstr>
      <vt:lpstr>Obraz 8.</vt:lpstr>
      <vt:lpstr>Obraz 9.</vt:lpstr>
      <vt:lpstr>Obraz 10.</vt:lpstr>
      <vt:lpstr>Obraz 11.</vt:lpstr>
      <vt:lpstr>Obraz 12.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Kolotoč života</dc:title>
  <dc:creator>Figurhead</dc:creator>
  <cp:lastModifiedBy>Ing. Petr Bílek</cp:lastModifiedBy>
  <cp:revision>5</cp:revision>
  <dcterms:created xsi:type="dcterms:W3CDTF">2011-12-04T10:26:53Z</dcterms:created>
  <dcterms:modified xsi:type="dcterms:W3CDTF">2012-01-18T16:20:41Z</dcterms:modified>
</cp:coreProperties>
</file>