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3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7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16D01-59AC-4FF6-8E7F-091868C9F1A9}" type="datetimeFigureOut">
              <a:rPr lang="cs-CZ" smtClean="0"/>
              <a:t>18.1.2012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658AE-D3A2-4B1B-B3CD-E66D003B96CD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14C1B04-44A1-46E4-A395-E94F8DC19957}" type="datetimeFigureOut">
              <a:rPr lang="cs-CZ"/>
              <a:pPr>
                <a:defRPr/>
              </a:pPr>
              <a:t>18.1.2012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64E7C56-4F97-47F7-BFA6-11F371A705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logo_vzor201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6588" y="0"/>
            <a:ext cx="755650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7" descr="EYVCmyk CS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0"/>
            <a:ext cx="1727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8" descr="MSMT_logotyp_text_CMYK_cz.jpg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950" y="63500"/>
            <a:ext cx="154781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9" descr="POSED.png"/>
          <p:cNvPicPr>
            <a:picLocks noChangeAspect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0"/>
            <a:ext cx="2700338" cy="88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412776"/>
            <a:ext cx="7772400" cy="1470025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0"/>
          </p:nvPr>
        </p:nvSpPr>
        <p:spPr>
          <a:xfrm>
            <a:off x="2627313" y="6356350"/>
            <a:ext cx="3889375" cy="365125"/>
          </a:xfrm>
        </p:spPr>
        <p:txBody>
          <a:bodyPr/>
          <a:lstStyle>
            <a:lvl1pPr>
              <a:defRPr dirty="0" err="1" smtClean="0"/>
            </a:lvl1pPr>
          </a:lstStyle>
          <a:p>
            <a:pPr>
              <a:defRPr/>
            </a:pPr>
            <a:r>
              <a:rPr lang="cs-CZ"/>
              <a:t>PracOvní SEtkání Dobrovolníků, 2.–4. 12. 2011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773B8-ABBC-41D7-908B-A5C37161CAB3}" type="datetime1">
              <a:rPr lang="cs-CZ"/>
              <a:pPr>
                <a:defRPr/>
              </a:pPr>
              <a:t>18.1.2012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B8049B-4D7F-44F5-8480-EDF9A539B6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2BD28-EB99-4CA3-85C9-B50289FEB4FC}" type="datetime1">
              <a:rPr lang="cs-CZ"/>
              <a:pPr>
                <a:defRPr/>
              </a:pPr>
              <a:t>18.1.2012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922B7-AB0B-4B55-9EBD-8B4A629513A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CB153-2A08-410B-9F67-5E8B57CA7EA3}" type="datetime1">
              <a:rPr lang="cs-CZ"/>
              <a:pPr>
                <a:defRPr/>
              </a:pPr>
              <a:t>18.1.2012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F59C4-4D57-446A-A634-3492171008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30482-6B2F-4EE9-9015-35A539504C41}" type="datetime1">
              <a:rPr lang="cs-CZ"/>
              <a:pPr>
                <a:defRPr/>
              </a:pPr>
              <a:t>18.1.2012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941D0-FDAF-4B4A-9261-C6F609996B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348880"/>
            <a:ext cx="4038600" cy="37772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348880"/>
            <a:ext cx="4038600" cy="377728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8D327-50CB-4111-A630-F76376D14A51}" type="datetime1">
              <a:rPr lang="cs-CZ"/>
              <a:pPr>
                <a:defRPr/>
              </a:pPr>
              <a:t>18.1.2012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1633F-86FB-4403-B8A1-0768C55755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1F111-CFCA-4271-AA5D-CB49FE1641F8}" type="datetime1">
              <a:rPr lang="cs-CZ"/>
              <a:pPr>
                <a:defRPr/>
              </a:pPr>
              <a:t>18.1.2012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03A7B-2260-4512-AFFD-CDE037ABC2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BDF56-5B95-48EC-B701-3A2AD235EDE4}" type="datetime1">
              <a:rPr lang="cs-CZ"/>
              <a:pPr>
                <a:defRPr/>
              </a:pPr>
              <a:t>18.1.2012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95D44-BC6B-4C1A-A34C-3C68B78EC1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690DE-2A27-476E-A5A9-ADAFC3B8B911}" type="datetime1">
              <a:rPr lang="cs-CZ"/>
              <a:pPr>
                <a:defRPr/>
              </a:pPr>
              <a:t>18.1.2012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8A91C-F29B-4318-98FA-5DCC4EE863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5907F-7C58-4A32-94B7-8A82ED2B8FDE}" type="datetime1">
              <a:rPr lang="cs-CZ"/>
              <a:pPr>
                <a:defRPr/>
              </a:pPr>
              <a:t>18.1.2012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CF7DD-DB10-4165-8E09-2F7CB3CC43A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AB8A8-37D3-4683-A64D-A1743C4C59C9}" type="datetime1">
              <a:rPr lang="cs-CZ"/>
              <a:pPr>
                <a:defRPr/>
              </a:pPr>
              <a:t>18.1.2012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82363-44DA-4985-9B75-7EDE54A094B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67544" y="76470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2276872"/>
            <a:ext cx="8229600" cy="384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2769D8-3184-495D-9487-97800CA4E040}" type="datetime1">
              <a:rPr lang="cs-CZ"/>
              <a:pPr>
                <a:defRPr/>
              </a:pPr>
              <a:t>18.1.2012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24C808-089D-479D-8137-73C7E79886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Dvě cesty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dirty="0" smtClean="0">
                <a:latin typeface="Arial" charset="0"/>
              </a:rPr>
              <a:t>Obraz 1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Student přichází k nástěnce</a:t>
            </a:r>
          </a:p>
          <a:p>
            <a:r>
              <a:rPr lang="cs-CZ" smtClean="0">
                <a:latin typeface="Arial" charset="0"/>
              </a:rPr>
              <a:t>Vedle sebe dva plakáty</a:t>
            </a:r>
          </a:p>
          <a:p>
            <a:r>
              <a:rPr lang="cs-CZ" smtClean="0">
                <a:latin typeface="Arial" charset="0"/>
              </a:rPr>
              <a:t>Studentská organizace vs. Prodej kaprů</a:t>
            </a:r>
          </a:p>
          <a:p>
            <a:r>
              <a:rPr lang="cs-CZ" smtClean="0">
                <a:latin typeface="Arial" charset="0"/>
              </a:rPr>
              <a:t>Rozdělení obrazu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Obraz 2</a:t>
            </a:r>
          </a:p>
        </p:txBody>
      </p:sp>
      <p:sp>
        <p:nvSpPr>
          <p:cNvPr id="17412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cs-CZ" sz="2800" dirty="0" smtClean="0">
                <a:latin typeface="Arial" charset="0"/>
              </a:rPr>
              <a:t>Prochází chodbou</a:t>
            </a:r>
          </a:p>
          <a:p>
            <a:r>
              <a:rPr lang="cs-CZ" sz="2800" dirty="0" smtClean="0">
                <a:latin typeface="Arial" charset="0"/>
              </a:rPr>
              <a:t>Zdraví přátele</a:t>
            </a:r>
          </a:p>
          <a:p>
            <a:r>
              <a:rPr lang="cs-CZ" sz="2800" dirty="0" smtClean="0">
                <a:latin typeface="Arial" charset="0"/>
              </a:rPr>
              <a:t>Oblíbený</a:t>
            </a:r>
          </a:p>
          <a:p>
            <a:r>
              <a:rPr lang="cs-CZ" sz="2800" dirty="0" smtClean="0">
                <a:latin typeface="Arial" charset="0"/>
              </a:rPr>
              <a:t>Veselý</a:t>
            </a:r>
          </a:p>
        </p:txBody>
      </p:sp>
      <p:sp>
        <p:nvSpPr>
          <p:cNvPr id="17413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cs-CZ" sz="2800" dirty="0" smtClean="0">
                <a:latin typeface="Arial" charset="0"/>
              </a:rPr>
              <a:t>Proplétá se davem</a:t>
            </a:r>
          </a:p>
          <a:p>
            <a:r>
              <a:rPr lang="cs-CZ" sz="2800" dirty="0" smtClean="0">
                <a:latin typeface="Arial" charset="0"/>
              </a:rPr>
              <a:t>Naráží do lidí</a:t>
            </a:r>
          </a:p>
          <a:p>
            <a:r>
              <a:rPr lang="cs-CZ" sz="2800" dirty="0" smtClean="0">
                <a:latin typeface="Arial" charset="0"/>
              </a:rPr>
              <a:t>Shrbený</a:t>
            </a:r>
          </a:p>
          <a:p>
            <a:r>
              <a:rPr lang="cs-CZ" sz="2800" dirty="0" smtClean="0">
                <a:latin typeface="Arial" charset="0"/>
              </a:rPr>
              <a:t>Ustrašený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Obraz 3</a:t>
            </a:r>
          </a:p>
        </p:txBody>
      </p:sp>
      <p:sp>
        <p:nvSpPr>
          <p:cNvPr id="19460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cs-CZ" sz="2800" smtClean="0">
                <a:latin typeface="Arial" charset="0"/>
              </a:rPr>
              <a:t>Přednášková místnost</a:t>
            </a:r>
          </a:p>
          <a:p>
            <a:r>
              <a:rPr lang="cs-CZ" sz="2800" smtClean="0">
                <a:latin typeface="Arial" charset="0"/>
              </a:rPr>
              <a:t>Prezentuje něco u tabule</a:t>
            </a:r>
          </a:p>
          <a:p>
            <a:r>
              <a:rPr lang="cs-CZ" sz="2800" smtClean="0">
                <a:latin typeface="Arial" charset="0"/>
              </a:rPr>
              <a:t>Potlesk </a:t>
            </a:r>
          </a:p>
          <a:p>
            <a:r>
              <a:rPr lang="cs-CZ" sz="2800" smtClean="0">
                <a:latin typeface="Arial" charset="0"/>
              </a:rPr>
              <a:t>Hodně studentů</a:t>
            </a:r>
          </a:p>
        </p:txBody>
      </p:sp>
      <p:sp>
        <p:nvSpPr>
          <p:cNvPr id="19461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cs-CZ" sz="2800" smtClean="0">
                <a:latin typeface="Arial" charset="0"/>
              </a:rPr>
              <a:t>Spí na lavici na přednášce</a:t>
            </a:r>
          </a:p>
          <a:p>
            <a:r>
              <a:rPr lang="cs-CZ" sz="2800" smtClean="0">
                <a:latin typeface="Arial" charset="0"/>
              </a:rPr>
              <a:t>Nuda, šeď</a:t>
            </a:r>
          </a:p>
          <a:p>
            <a:r>
              <a:rPr lang="cs-CZ" sz="2800" smtClean="0">
                <a:latin typeface="Arial" charset="0"/>
              </a:rPr>
              <a:t>Vzadu, schovaný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Obraz 4</a:t>
            </a:r>
          </a:p>
        </p:txBody>
      </p:sp>
      <p:sp>
        <p:nvSpPr>
          <p:cNvPr id="21508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cs-CZ" sz="2800" smtClean="0">
                <a:latin typeface="Arial" charset="0"/>
              </a:rPr>
              <a:t>Záběr na notebook</a:t>
            </a:r>
          </a:p>
          <a:p>
            <a:r>
              <a:rPr lang="cs-CZ" sz="2800" smtClean="0">
                <a:latin typeface="Arial" charset="0"/>
              </a:rPr>
              <a:t>Porada se členy SO</a:t>
            </a:r>
          </a:p>
          <a:p>
            <a:r>
              <a:rPr lang="cs-CZ" sz="2800" smtClean="0">
                <a:latin typeface="Arial" charset="0"/>
              </a:rPr>
              <a:t>Na displeji grafy, prezentace, word,…</a:t>
            </a:r>
          </a:p>
        </p:txBody>
      </p:sp>
      <p:sp>
        <p:nvSpPr>
          <p:cNvPr id="21509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cs-CZ" sz="2800" smtClean="0">
                <a:latin typeface="Arial" charset="0"/>
              </a:rPr>
              <a:t>FB, tupě likuje</a:t>
            </a:r>
          </a:p>
          <a:p>
            <a:r>
              <a:rPr lang="cs-CZ" sz="2800" smtClean="0">
                <a:latin typeface="Arial" charset="0"/>
              </a:rPr>
              <a:t>Bordel na stole na koleji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Obraz 5</a:t>
            </a:r>
          </a:p>
        </p:txBody>
      </p:sp>
      <p:sp>
        <p:nvSpPr>
          <p:cNvPr id="23556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cs-CZ" sz="2800" smtClean="0">
                <a:latin typeface="Arial" charset="0"/>
              </a:rPr>
              <a:t>Obchodní schůzka</a:t>
            </a:r>
          </a:p>
          <a:p>
            <a:r>
              <a:rPr lang="cs-CZ" sz="2800" smtClean="0">
                <a:latin typeface="Arial" charset="0"/>
              </a:rPr>
              <a:t>Baví se se starším člověkem v saku</a:t>
            </a:r>
          </a:p>
          <a:p>
            <a:r>
              <a:rPr lang="cs-CZ" sz="2800" smtClean="0">
                <a:latin typeface="Arial" charset="0"/>
              </a:rPr>
              <a:t>Podávají si ruce</a:t>
            </a:r>
          </a:p>
        </p:txBody>
      </p:sp>
      <p:sp>
        <p:nvSpPr>
          <p:cNvPr id="23557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cs-CZ" sz="2800" smtClean="0">
                <a:latin typeface="Arial" charset="0"/>
              </a:rPr>
              <a:t>Brigáda prodej kaprů</a:t>
            </a:r>
          </a:p>
          <a:p>
            <a:r>
              <a:rPr lang="cs-CZ" sz="2800" smtClean="0">
                <a:latin typeface="Arial" charset="0"/>
              </a:rPr>
              <a:t>Zima, voda, ošklivé počasí</a:t>
            </a:r>
          </a:p>
          <a:p>
            <a:r>
              <a:rPr lang="cs-CZ" sz="2800" smtClean="0">
                <a:latin typeface="Arial" charset="0"/>
              </a:rPr>
              <a:t>Záběr jak zabíjí kapra paličkou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Obraz 6</a:t>
            </a:r>
          </a:p>
        </p:txBody>
      </p:sp>
      <p:sp>
        <p:nvSpPr>
          <p:cNvPr id="25604" name="Rectangle 4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r>
              <a:rPr lang="cs-CZ" sz="2800" smtClean="0">
                <a:latin typeface="Arial" charset="0"/>
              </a:rPr>
              <a:t>Organizace koncertu</a:t>
            </a:r>
          </a:p>
          <a:p>
            <a:r>
              <a:rPr lang="cs-CZ" sz="2800" smtClean="0">
                <a:latin typeface="Arial" charset="0"/>
              </a:rPr>
              <a:t>Drží v ruce desky a ukazuje lidem, kam mají nosit vybavení</a:t>
            </a:r>
          </a:p>
          <a:p>
            <a:r>
              <a:rPr lang="cs-CZ" sz="2800" smtClean="0">
                <a:latin typeface="Arial" charset="0"/>
              </a:rPr>
              <a:t>V klubu</a:t>
            </a:r>
          </a:p>
        </p:txBody>
      </p:sp>
      <p:sp>
        <p:nvSpPr>
          <p:cNvPr id="25605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r>
              <a:rPr lang="cs-CZ" sz="2800" smtClean="0">
                <a:latin typeface="Arial" charset="0"/>
              </a:rPr>
              <a:t>Úklid po brigádě</a:t>
            </a:r>
          </a:p>
          <a:p>
            <a:r>
              <a:rPr lang="cs-CZ" sz="2800" smtClean="0">
                <a:latin typeface="Arial" charset="0"/>
              </a:rPr>
              <a:t>Zametá šupiny od kaprů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Obraz 7</a:t>
            </a:r>
          </a:p>
        </p:txBody>
      </p:sp>
      <p:sp>
        <p:nvSpPr>
          <p:cNvPr id="27652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mtClean="0"/>
              <a:t>U baru v hloučku slečen</a:t>
            </a:r>
          </a:p>
          <a:p>
            <a:r>
              <a:rPr lang="cs-CZ" smtClean="0"/>
              <a:t>Baví se, objednávají panáky</a:t>
            </a:r>
          </a:p>
          <a:p>
            <a:r>
              <a:rPr lang="cs-CZ" smtClean="0"/>
              <a:t>Přichází druhé já, sedá si k baru</a:t>
            </a:r>
          </a:p>
          <a:p>
            <a:r>
              <a:rPr lang="cs-CZ" smtClean="0"/>
              <a:t>První já si ho všimne a posílá mu panáka po baru</a:t>
            </a:r>
          </a:p>
          <a:p>
            <a:r>
              <a:rPr lang="cs-CZ" smtClean="0"/>
              <a:t>Chytí panáka a obraz vybledne do černé</a:t>
            </a:r>
          </a:p>
          <a:p>
            <a:endParaRPr lang="cs-CZ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smtClean="0">
                <a:latin typeface="Arial" charset="0"/>
              </a:rPr>
              <a:t>Obraz 8</a:t>
            </a: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smtClean="0"/>
              <a:t>Na pozadí se objeví nápis</a:t>
            </a:r>
          </a:p>
          <a:p>
            <a:pPr algn="ctr">
              <a:buFont typeface="Arial" charset="0"/>
              <a:buNone/>
            </a:pPr>
            <a:endParaRPr lang="cs-CZ" smtClean="0"/>
          </a:p>
          <a:p>
            <a:pPr algn="ctr">
              <a:buFont typeface="Arial" charset="0"/>
              <a:buNone/>
            </a:pPr>
            <a:r>
              <a:rPr lang="cs-CZ" smtClean="0"/>
              <a:t>Chceš taky změnit svůj život? </a:t>
            </a:r>
          </a:p>
          <a:p>
            <a:pPr algn="ctr">
              <a:buFont typeface="Arial" charset="0"/>
              <a:buNone/>
            </a:pPr>
            <a:r>
              <a:rPr lang="cs-CZ" smtClean="0"/>
              <a:t>Pridej se k nám!</a:t>
            </a:r>
          </a:p>
          <a:p>
            <a:pPr algn="ctr">
              <a:buFont typeface="Arial" charset="0"/>
              <a:buNone/>
            </a:pPr>
            <a:endParaRPr lang="cs-CZ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193</Words>
  <Application>Microsoft Office PowerPoint</Application>
  <PresentationFormat>Předvádění na obrazovce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Dvě cesty</vt:lpstr>
      <vt:lpstr>Obraz 1</vt:lpstr>
      <vt:lpstr>Obraz 2</vt:lpstr>
      <vt:lpstr>Obraz 3</vt:lpstr>
      <vt:lpstr>Obraz 4</vt:lpstr>
      <vt:lpstr>Obraz 5</vt:lpstr>
      <vt:lpstr>Obraz 6</vt:lpstr>
      <vt:lpstr>Obraz 7</vt:lpstr>
      <vt:lpstr>Obraz 8</vt:lpstr>
    </vt:vector>
  </TitlesOfParts>
  <Company>vut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Ing. Petr Bílek</dc:creator>
  <cp:lastModifiedBy>Ing. Petr Bílek</cp:lastModifiedBy>
  <cp:revision>6</cp:revision>
  <dcterms:created xsi:type="dcterms:W3CDTF">2011-12-01T15:02:12Z</dcterms:created>
  <dcterms:modified xsi:type="dcterms:W3CDTF">2012-01-18T16:22:28Z</dcterms:modified>
</cp:coreProperties>
</file>